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02-Mar-17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02-Mar-17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02-Mar-17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02-Mar-17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02-Mar-17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02-Mar-17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02-Mar-17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02-Mar-17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02-Mar-17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02-Mar-17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02-Mar-17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02-Mar-17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02-Mar-17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02-Mar-17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02-Mar-17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02-Mar-17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02-Mar-17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02-Mar-17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COMPUTERS IN THE LEARNING ENVIRONMENT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51906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COMPUTERS, TEACHING, AND YOU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Developing an understanding of how computer works</a:t>
            </a:r>
          </a:p>
          <a:p>
            <a:r>
              <a:rPr lang="en-US" dirty="0" smtClean="0"/>
              <a:t>How computers can be used for administrative and academic tasks</a:t>
            </a:r>
          </a:p>
          <a:p>
            <a:r>
              <a:rPr lang="en-US" dirty="0" smtClean="0"/>
              <a:t>Develop hands-on skills with the hardware and software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69197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COMPUTER BASICS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</a:t>
            </a:r>
            <a:r>
              <a:rPr lang="en-US" dirty="0"/>
              <a:t>C</a:t>
            </a:r>
            <a:r>
              <a:rPr lang="en-US" dirty="0" smtClean="0"/>
              <a:t>omputer System</a:t>
            </a:r>
          </a:p>
          <a:p>
            <a:pPr lvl="1"/>
            <a:r>
              <a:rPr lang="en-US" dirty="0" smtClean="0"/>
              <a:t>Hardware</a:t>
            </a:r>
          </a:p>
          <a:p>
            <a:pPr lvl="1"/>
            <a:r>
              <a:rPr lang="en-US" dirty="0" smtClean="0"/>
              <a:t>Software </a:t>
            </a:r>
          </a:p>
          <a:p>
            <a:r>
              <a:rPr lang="en-US" dirty="0" smtClean="0"/>
              <a:t>The Computing Cycle</a:t>
            </a:r>
          </a:p>
          <a:p>
            <a:pPr lvl="1"/>
            <a:r>
              <a:rPr lang="en-US" dirty="0" smtClean="0"/>
              <a:t>Input </a:t>
            </a:r>
          </a:p>
          <a:p>
            <a:pPr lvl="1"/>
            <a:r>
              <a:rPr lang="en-US" dirty="0" smtClean="0"/>
              <a:t>CPU (Central Processing Unit)</a:t>
            </a:r>
          </a:p>
          <a:p>
            <a:pPr lvl="1"/>
            <a:r>
              <a:rPr lang="en-US" dirty="0" smtClean="0"/>
              <a:t>Storage – RAM &amp; ROM</a:t>
            </a:r>
          </a:p>
          <a:p>
            <a:pPr lvl="1"/>
            <a:r>
              <a:rPr lang="en-US" dirty="0" smtClean="0"/>
              <a:t>Output </a:t>
            </a:r>
          </a:p>
        </p:txBody>
      </p:sp>
    </p:spTree>
    <p:extLst>
      <p:ext uri="{BB962C8B-B14F-4D97-AF65-F5344CB8AC3E}">
        <p14:creationId xmlns:p14="http://schemas.microsoft.com/office/powerpoint/2010/main" val="33132543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INPUT DEVICES</a:t>
            </a:r>
          </a:p>
          <a:p>
            <a:pPr lvl="1"/>
            <a:r>
              <a:rPr lang="en-US" dirty="0" smtClean="0"/>
              <a:t>Mouse</a:t>
            </a:r>
          </a:p>
          <a:p>
            <a:pPr lvl="1"/>
            <a:r>
              <a:rPr lang="en-US" dirty="0" smtClean="0"/>
              <a:t>Keyboard</a:t>
            </a:r>
          </a:p>
          <a:p>
            <a:pPr lvl="1"/>
            <a:r>
              <a:rPr lang="en-US" dirty="0" smtClean="0"/>
              <a:t>Digital camera</a:t>
            </a:r>
          </a:p>
          <a:p>
            <a:pPr lvl="1"/>
            <a:r>
              <a:rPr lang="en-US" dirty="0" smtClean="0"/>
              <a:t>Scanners</a:t>
            </a:r>
          </a:p>
          <a:p>
            <a:pPr lvl="1"/>
            <a:r>
              <a:rPr lang="en-US" dirty="0" smtClean="0"/>
              <a:t>Joysticks </a:t>
            </a:r>
          </a:p>
          <a:p>
            <a:r>
              <a:rPr lang="en-US" dirty="0" smtClean="0"/>
              <a:t>OUTPUT </a:t>
            </a:r>
            <a:r>
              <a:rPr lang="en-US" dirty="0"/>
              <a:t>DEVICES</a:t>
            </a:r>
          </a:p>
          <a:p>
            <a:pPr lvl="1"/>
            <a:r>
              <a:rPr lang="en-US" dirty="0" smtClean="0"/>
              <a:t>Monitors</a:t>
            </a:r>
          </a:p>
          <a:p>
            <a:pPr lvl="1"/>
            <a:r>
              <a:rPr lang="en-US" dirty="0" smtClean="0"/>
              <a:t>Projectors</a:t>
            </a:r>
          </a:p>
          <a:p>
            <a:pPr lvl="1"/>
            <a:r>
              <a:rPr lang="en-US" dirty="0" smtClean="0"/>
              <a:t>Speakers</a:t>
            </a:r>
          </a:p>
          <a:p>
            <a:pPr lvl="1"/>
            <a:r>
              <a:rPr lang="en-US" dirty="0" smtClean="0"/>
              <a:t>Headphones</a:t>
            </a:r>
          </a:p>
          <a:p>
            <a:pPr lvl="1"/>
            <a:r>
              <a:rPr lang="en-US" dirty="0" smtClean="0"/>
              <a:t>Printers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63349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SYSTEM SOFTWARE</a:t>
            </a:r>
          </a:p>
          <a:p>
            <a:pPr lvl="1"/>
            <a:r>
              <a:rPr lang="en-US" dirty="0" smtClean="0"/>
              <a:t>Operating system – Windows, </a:t>
            </a:r>
            <a:r>
              <a:rPr lang="en-US" dirty="0" err="1" smtClean="0"/>
              <a:t>MacPro</a:t>
            </a:r>
            <a:r>
              <a:rPr lang="en-US" dirty="0" smtClean="0"/>
              <a:t>, Linux</a:t>
            </a:r>
          </a:p>
          <a:p>
            <a:r>
              <a:rPr lang="en-US" dirty="0" smtClean="0"/>
              <a:t>APPLICATION SOFTWARE </a:t>
            </a:r>
          </a:p>
          <a:p>
            <a:pPr lvl="1"/>
            <a:r>
              <a:rPr lang="en-US" dirty="0" smtClean="0"/>
              <a:t>End-user programs – database, Microsoft Office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39063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Networking computers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1919416"/>
            <a:ext cx="10721074" cy="3871785"/>
          </a:xfrm>
        </p:spPr>
        <p:txBody>
          <a:bodyPr/>
          <a:lstStyle/>
          <a:p>
            <a:pPr lvl="1"/>
            <a:r>
              <a:rPr lang="en-US" dirty="0" smtClean="0"/>
              <a:t>Offers communication and share resources</a:t>
            </a:r>
          </a:p>
          <a:p>
            <a:pPr lvl="1"/>
            <a:r>
              <a:rPr lang="en-US" dirty="0" smtClean="0"/>
              <a:t>PCs connected to a network are called network </a:t>
            </a:r>
            <a:r>
              <a:rPr lang="en-US" b="1" dirty="0" smtClean="0">
                <a:solidFill>
                  <a:srgbClr val="FF0000"/>
                </a:solidFill>
              </a:rPr>
              <a:t>workstations</a:t>
            </a:r>
            <a:r>
              <a:rPr lang="en-US" b="1" dirty="0" smtClean="0"/>
              <a:t>. </a:t>
            </a:r>
          </a:p>
          <a:p>
            <a:pPr lvl="1"/>
            <a:r>
              <a:rPr lang="en-US" dirty="0" smtClean="0"/>
              <a:t>Networking technology</a:t>
            </a:r>
          </a:p>
          <a:p>
            <a:pPr lvl="2"/>
            <a:r>
              <a:rPr lang="en-US" dirty="0" smtClean="0"/>
              <a:t>LANs – Local Area Networks</a:t>
            </a:r>
          </a:p>
          <a:p>
            <a:pPr lvl="2"/>
            <a:r>
              <a:rPr lang="en-US" dirty="0" smtClean="0"/>
              <a:t>WANs - Wide Area Networks</a:t>
            </a:r>
          </a:p>
          <a:p>
            <a:pPr lvl="1"/>
            <a:r>
              <a:rPr lang="en-US" dirty="0" smtClean="0"/>
              <a:t>Bandwidth – carrying capacity of the transmission media </a:t>
            </a:r>
          </a:p>
          <a:p>
            <a:pPr marL="457200" lvl="1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for sending information</a:t>
            </a:r>
            <a:endParaRPr lang="en-US" dirty="0"/>
          </a:p>
          <a:p>
            <a:pPr marL="914400" lvl="2" indent="0">
              <a:buNone/>
            </a:pPr>
            <a:endParaRPr lang="en-US" dirty="0" smtClean="0"/>
          </a:p>
          <a:p>
            <a:pPr lvl="1"/>
            <a:endParaRPr lang="en-US" b="1" dirty="0" smtClean="0"/>
          </a:p>
          <a:p>
            <a:pPr lvl="1"/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5990" y="2021617"/>
            <a:ext cx="3344691" cy="2657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96602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SHARING AND COMMUNICATING VIA A NETWORK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Shared hardware – printer, scanner or peripheral devices</a:t>
            </a:r>
          </a:p>
          <a:p>
            <a:r>
              <a:rPr lang="en-US" dirty="0" smtClean="0"/>
              <a:t>Shared software – classroom software</a:t>
            </a:r>
          </a:p>
          <a:p>
            <a:r>
              <a:rPr lang="en-US" dirty="0" smtClean="0"/>
              <a:t>Data sharing – class handouts or other content files to be copied and printed</a:t>
            </a:r>
          </a:p>
          <a:p>
            <a:r>
              <a:rPr lang="en-US" dirty="0" smtClean="0"/>
              <a:t>Network tools – groupware and network monitoring</a:t>
            </a:r>
          </a:p>
          <a:p>
            <a:r>
              <a:rPr lang="en-US" dirty="0" smtClean="0"/>
              <a:t>Communications – peer and teachers; e-pal projects can be initiated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9301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EDUCATIONAL COMPUTING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Students will be able to:</a:t>
            </a:r>
          </a:p>
          <a:p>
            <a:pPr lvl="1"/>
            <a:r>
              <a:rPr lang="en-US" dirty="0"/>
              <a:t>P</a:t>
            </a:r>
            <a:r>
              <a:rPr lang="en-US" dirty="0" smtClean="0"/>
              <a:t>ublish newsletter with digital images</a:t>
            </a:r>
          </a:p>
          <a:p>
            <a:pPr lvl="1"/>
            <a:r>
              <a:rPr lang="en-US" dirty="0" smtClean="0"/>
              <a:t>Connect to online resources</a:t>
            </a:r>
          </a:p>
          <a:p>
            <a:pPr lvl="1"/>
            <a:r>
              <a:rPr lang="en-US" dirty="0" smtClean="0"/>
              <a:t>Share data and </a:t>
            </a:r>
            <a:r>
              <a:rPr lang="en-US" smtClean="0"/>
              <a:t>resources across </a:t>
            </a:r>
            <a:r>
              <a:rPr lang="en-US" dirty="0" smtClean="0"/>
              <a:t>a school </a:t>
            </a:r>
            <a:r>
              <a:rPr lang="en-US" smtClean="0"/>
              <a:t>or global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90880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TM04033919[[fn=Circuit]]</Template>
  <TotalTime>51</TotalTime>
  <Words>217</Words>
  <Application>Microsoft Office PowerPoint</Application>
  <PresentationFormat>Widescreen</PresentationFormat>
  <Paragraphs>53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Trebuchet MS</vt:lpstr>
      <vt:lpstr>Tw Cen MT</vt:lpstr>
      <vt:lpstr>Circuit</vt:lpstr>
      <vt:lpstr>COMPUTERS IN THE LEARNING ENVIRONMENT</vt:lpstr>
      <vt:lpstr>COMPUTERS, TEACHING, AND YOU</vt:lpstr>
      <vt:lpstr>COMPUTER BASICS </vt:lpstr>
      <vt:lpstr>HARDWARE</vt:lpstr>
      <vt:lpstr>SOFTWARE</vt:lpstr>
      <vt:lpstr>Networking computers</vt:lpstr>
      <vt:lpstr>SHARING AND COMMUNICATING VIA A NETWORK</vt:lpstr>
      <vt:lpstr>EDUCATIONAL COMPUTING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COMPUTERS IN THE LEARNING ENVIRONMENT</dc:title>
  <dc:creator>AB_Buckrie</dc:creator>
  <cp:lastModifiedBy>AB_Buckrie</cp:lastModifiedBy>
  <cp:revision>9</cp:revision>
  <dcterms:created xsi:type="dcterms:W3CDTF">2017-03-02T02:09:37Z</dcterms:created>
  <dcterms:modified xsi:type="dcterms:W3CDTF">2017-03-02T03:01:00Z</dcterms:modified>
</cp:coreProperties>
</file>